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2" r:id="rId6"/>
    <p:sldId id="263" r:id="rId7"/>
    <p:sldId id="259" r:id="rId8"/>
    <p:sldId id="261" r:id="rId9"/>
    <p:sldId id="265" r:id="rId10"/>
    <p:sldId id="260" r:id="rId11"/>
    <p:sldId id="266" r:id="rId12"/>
    <p:sldId id="269" r:id="rId13"/>
    <p:sldId id="270" r:id="rId14"/>
    <p:sldId id="268" r:id="rId15"/>
    <p:sldId id="267" r:id="rId1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21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6A2256-5E38-4ECC-808B-206F966AF0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9F7F07B-E954-4AD6-9937-FA96B4590B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6652E8-562B-475E-BAB7-76C39E2A9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0E00-06BC-45DC-BA4C-6C9C6B53341C}" type="datetimeFigureOut">
              <a:rPr lang="es-CO" smtClean="0"/>
              <a:t>15/01/2019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9B9C37-36D9-4B9B-92D6-4888F0037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4E88C91-26C8-4359-B54E-FA56A3610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ABBB-DC49-427D-A4AB-2A3D794C10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3012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3637F3-173F-43D1-B981-C145BE863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081657F-D1CA-4D10-A6A0-97D4D0A26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B56B3CE-C326-42B5-9B09-59FB5D7CD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0E00-06BC-45DC-BA4C-6C9C6B53341C}" type="datetimeFigureOut">
              <a:rPr lang="es-CO" smtClean="0"/>
              <a:t>15/01/2019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6B8EDAD-3426-4CB8-83E6-11C5F67AF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CE172A7-6109-453C-B35F-89624A338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ABBB-DC49-427D-A4AB-2A3D794C10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9697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2CF546B-7F92-41BF-A06D-ACA516B70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360844E-53CB-4793-AB6C-62AEEE8E4B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9023EB-C170-4FCE-A039-FEDF0CCAA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0E00-06BC-45DC-BA4C-6C9C6B53341C}" type="datetimeFigureOut">
              <a:rPr lang="es-CO" smtClean="0"/>
              <a:t>15/01/2019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4D2D56-7CE8-46A7-AF1E-D1EE4CF36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07CF364-E6C6-4B11-815D-C9FD129F8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ABBB-DC49-427D-A4AB-2A3D794C10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80621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CBF8EC-C430-47A5-B84D-7C93BB99D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3F64EF-0F75-4520-A33E-75542B1EAF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345F545-F952-4ECA-ADFF-8D9BE3418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0E00-06BC-45DC-BA4C-6C9C6B53341C}" type="datetimeFigureOut">
              <a:rPr lang="es-CO" smtClean="0"/>
              <a:t>15/01/2019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7848604-F5E2-4E2C-A955-5237D21B4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E7B3899-4DB8-4BF1-BB55-AC111CBBC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ABBB-DC49-427D-A4AB-2A3D794C10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87153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7A9C28-01D6-4A22-A87D-F2BB91CF7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51E87AD-1989-470C-9852-684722DC66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EE834D-B1F2-4EDF-B327-DCBA3A3BB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0E00-06BC-45DC-BA4C-6C9C6B53341C}" type="datetimeFigureOut">
              <a:rPr lang="es-CO" smtClean="0"/>
              <a:t>15/01/2019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289971-F2C8-4AF5-9F2E-EDC82E4D3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787CB84-ADB2-489C-8D56-AA7DB50FF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ABBB-DC49-427D-A4AB-2A3D794C10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92752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B52DEA-6366-48D9-8ABE-1DD635523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C74225F-2816-4284-9568-9330289CBA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2130A1F-174B-4ACC-8FD4-F4FB4ED7B4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5580259-EC54-49E6-B855-1C474EF3C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0E00-06BC-45DC-BA4C-6C9C6B53341C}" type="datetimeFigureOut">
              <a:rPr lang="es-CO" smtClean="0"/>
              <a:t>15/01/2019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F8F9892-83AD-48C6-88E6-977CACED2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EF41E70-332C-48EE-9E06-305DFE12B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ABBB-DC49-427D-A4AB-2A3D794C10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5299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2F2317-6CA6-4E4D-A68A-8FA11ACB6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F4D04D8-BD07-466B-9130-0C3E2CF14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2BADF8E-E6BA-4750-956A-79C834BBC3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7D1163A-79B1-4656-9DF0-62BAEA06D4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2AF5BED-819F-45F9-B8BE-578E08FB9A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8DBF6A6-2764-4EE6-97D9-38EF760E9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0E00-06BC-45DC-BA4C-6C9C6B53341C}" type="datetimeFigureOut">
              <a:rPr lang="es-CO" smtClean="0"/>
              <a:t>15/01/2019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26105BA-B74D-40C4-93F6-9376CBE35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21B78F2-208F-4263-97D4-A4CC79CD9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ABBB-DC49-427D-A4AB-2A3D794C10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29022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CA9D0D-DFEF-449C-97DC-01AB4931E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F053F02-9C64-418E-AE47-E481F5E42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0E00-06BC-45DC-BA4C-6C9C6B53341C}" type="datetimeFigureOut">
              <a:rPr lang="es-CO" smtClean="0"/>
              <a:t>15/01/2019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6649CE3-EEDA-448C-9A57-F7921DD15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8674257-53E6-4F5F-A4E9-B4F7716FE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ABBB-DC49-427D-A4AB-2A3D794C10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67988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95A158D-5153-43E3-9FA6-5BE350516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0E00-06BC-45DC-BA4C-6C9C6B53341C}" type="datetimeFigureOut">
              <a:rPr lang="es-CO" smtClean="0"/>
              <a:t>15/01/2019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5AAA282-80FA-4CB0-A9C9-84278D7B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A9F35DB-D78B-4347-A258-5D57E071C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ABBB-DC49-427D-A4AB-2A3D794C10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1710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F2F74E-F4D3-4AFD-99FD-E595C3652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C55B759-CB63-45EE-908A-59119A13C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2D74D89-E1DF-4DEE-B726-15B54672D0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A81B476-E02F-44BA-A852-0ADC246B3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0E00-06BC-45DC-BA4C-6C9C6B53341C}" type="datetimeFigureOut">
              <a:rPr lang="es-CO" smtClean="0"/>
              <a:t>15/01/2019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1F623CD-4A29-45E7-A0BF-36D35050F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B215DEF-A899-4F5B-BAE8-761FC15D3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ABBB-DC49-427D-A4AB-2A3D794C10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43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49369D-DBB9-48B1-B74B-95FBA3C6C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788A4D5-C9CC-4656-98A5-463C30942C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75B1B77-698F-4687-8676-8B2CD8C36E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C0C055A-B973-40DC-8076-0A7E361FE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E0E00-06BC-45DC-BA4C-6C9C6B53341C}" type="datetimeFigureOut">
              <a:rPr lang="es-CO" smtClean="0"/>
              <a:t>15/01/2019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126E04D-C549-4544-9CB4-7A6BED3A0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FC72EEE-DFC2-415A-B135-7C748ED22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ABBB-DC49-427D-A4AB-2A3D794C10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97568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1760DA8-BB97-427C-A5B8-A5B07A08D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1FD67D1-E5F4-4642-B81B-27EE92E391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7F802F-076D-407C-BAEB-2585F0DEFE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E0E00-06BC-45DC-BA4C-6C9C6B53341C}" type="datetimeFigureOut">
              <a:rPr lang="es-CO" smtClean="0"/>
              <a:t>15/01/2019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E1E2EC-4A5B-4A35-BB8F-B1C8BDA819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F017DEF-A0DF-422C-A1EF-B183EDAFED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CBABBB-DC49-427D-A4AB-2A3D794C10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78177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es.wikipedia.org/wiki/Gliptoteca" TargetMode="External"/><Relationship Id="rId3" Type="http://schemas.openxmlformats.org/officeDocument/2006/relationships/hyperlink" Target="https://es.wikipedia.org/wiki/Artes_visuales_y_dise%C3%B1o" TargetMode="External"/><Relationship Id="rId7" Type="http://schemas.openxmlformats.org/officeDocument/2006/relationships/hyperlink" Target="https://es.wikipedia.org/wiki/Pinacoteca" TargetMode="External"/><Relationship Id="rId2" Type="http://schemas.openxmlformats.org/officeDocument/2006/relationships/hyperlink" Target="https://es.wikipedia.org/wiki/Art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s.wikipedia.org/wiki/Museo" TargetMode="External"/><Relationship Id="rId5" Type="http://schemas.openxmlformats.org/officeDocument/2006/relationships/hyperlink" Target="https://es.wikipedia.org/wiki/Escultura" TargetMode="External"/><Relationship Id="rId4" Type="http://schemas.openxmlformats.org/officeDocument/2006/relationships/hyperlink" Target="https://es.wikipedia.org/wiki/Pintura" TargetMode="External"/><Relationship Id="rId9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482BD70C-C4A0-46C4-9518-A731098B41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6177B8A-1F49-4F8E-A135-07E9FFD039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89234" y="1983689"/>
            <a:ext cx="6459718" cy="3039415"/>
          </a:xfrm>
        </p:spPr>
        <p:txBody>
          <a:bodyPr anchor="t">
            <a:normAutofit fontScale="90000"/>
          </a:bodyPr>
          <a:lstStyle/>
          <a:p>
            <a:pPr algn="l"/>
            <a:r>
              <a:rPr lang="es-CO" sz="9800" dirty="0">
                <a:solidFill>
                  <a:schemeClr val="bg1"/>
                </a:solidFill>
              </a:rPr>
              <a:t>COMPRESIÓN DE ARCHIVOS</a:t>
            </a:r>
            <a:br>
              <a:rPr lang="es-CO" sz="4800" dirty="0">
                <a:solidFill>
                  <a:schemeClr val="bg1"/>
                </a:solidFill>
              </a:rPr>
            </a:br>
            <a:endParaRPr lang="es-CO" sz="4800" dirty="0">
              <a:solidFill>
                <a:schemeClr val="bg1"/>
              </a:solidFill>
            </a:endParaRPr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9B74A45-BDDD-4892-B8C0-B290C0944F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5379352" cy="6374535"/>
          </a:xfrm>
          <a:custGeom>
            <a:avLst/>
            <a:gdLst>
              <a:gd name="connsiteX0" fmla="*/ 609861 w 5379352"/>
              <a:gd name="connsiteY0" fmla="*/ 6374535 h 6374535"/>
              <a:gd name="connsiteX1" fmla="*/ 3449004 w 5379352"/>
              <a:gd name="connsiteY1" fmla="*/ 6374535 h 6374535"/>
              <a:gd name="connsiteX2" fmla="*/ 3628245 w 5379352"/>
              <a:gd name="connsiteY2" fmla="*/ 6288190 h 6374535"/>
              <a:gd name="connsiteX3" fmla="*/ 5379352 w 5379352"/>
              <a:gd name="connsiteY3" fmla="*/ 3346018 h 6374535"/>
              <a:gd name="connsiteX4" fmla="*/ 2033334 w 5379352"/>
              <a:gd name="connsiteY4" fmla="*/ 0 h 6374535"/>
              <a:gd name="connsiteX5" fmla="*/ 129310 w 5379352"/>
              <a:gd name="connsiteY5" fmla="*/ 594192 h 6374535"/>
              <a:gd name="connsiteX6" fmla="*/ 0 w 5379352"/>
              <a:gd name="connsiteY6" fmla="*/ 692103 h 6374535"/>
              <a:gd name="connsiteX7" fmla="*/ 0 w 5379352"/>
              <a:gd name="connsiteY7" fmla="*/ 5999934 h 6374535"/>
              <a:gd name="connsiteX8" fmla="*/ 129311 w 5379352"/>
              <a:gd name="connsiteY8" fmla="*/ 6097845 h 6374535"/>
              <a:gd name="connsiteX9" fmla="*/ 367831 w 5379352"/>
              <a:gd name="connsiteY9" fmla="*/ 6248727 h 6374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79352" h="6374535">
                <a:moveTo>
                  <a:pt x="609861" y="6374535"/>
                </a:moveTo>
                <a:lnTo>
                  <a:pt x="3449004" y="6374535"/>
                </a:lnTo>
                <a:lnTo>
                  <a:pt x="3628245" y="6288190"/>
                </a:lnTo>
                <a:cubicBezTo>
                  <a:pt x="4671283" y="5721578"/>
                  <a:pt x="5379352" y="4616487"/>
                  <a:pt x="5379352" y="3346018"/>
                </a:cubicBezTo>
                <a:cubicBezTo>
                  <a:pt x="5379352" y="1498063"/>
                  <a:pt x="3881289" y="0"/>
                  <a:pt x="2033334" y="0"/>
                </a:cubicBezTo>
                <a:cubicBezTo>
                  <a:pt x="1325914" y="0"/>
                  <a:pt x="669769" y="219535"/>
                  <a:pt x="129310" y="594192"/>
                </a:cubicBezTo>
                <a:lnTo>
                  <a:pt x="0" y="692103"/>
                </a:lnTo>
                <a:lnTo>
                  <a:pt x="0" y="5999934"/>
                </a:lnTo>
                <a:lnTo>
                  <a:pt x="129311" y="6097845"/>
                </a:lnTo>
                <a:cubicBezTo>
                  <a:pt x="206519" y="6151367"/>
                  <a:pt x="286089" y="6201724"/>
                  <a:pt x="367831" y="6248727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C516C73E-9465-4C9E-9B86-9E58FB326B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9" y="0"/>
            <a:ext cx="5210147" cy="6210629"/>
          </a:xfrm>
          <a:custGeom>
            <a:avLst/>
            <a:gdLst>
              <a:gd name="connsiteX0" fmla="*/ 1058223 w 5210147"/>
              <a:gd name="connsiteY0" fmla="*/ 0 h 6210629"/>
              <a:gd name="connsiteX1" fmla="*/ 3003078 w 5210147"/>
              <a:gd name="connsiteY1" fmla="*/ 0 h 6210629"/>
              <a:gd name="connsiteX2" fmla="*/ 3266657 w 5210147"/>
              <a:gd name="connsiteY2" fmla="*/ 96471 h 6210629"/>
              <a:gd name="connsiteX3" fmla="*/ 5210147 w 5210147"/>
              <a:gd name="connsiteY3" fmla="*/ 3028517 h 6210629"/>
              <a:gd name="connsiteX4" fmla="*/ 2028035 w 5210147"/>
              <a:gd name="connsiteY4" fmla="*/ 6210629 h 6210629"/>
              <a:gd name="connsiteX5" fmla="*/ 3916 w 5210147"/>
              <a:gd name="connsiteY5" fmla="*/ 5483989 h 6210629"/>
              <a:gd name="connsiteX6" fmla="*/ 0 w 5210147"/>
              <a:gd name="connsiteY6" fmla="*/ 5480430 h 6210629"/>
              <a:gd name="connsiteX7" fmla="*/ 0 w 5210147"/>
              <a:gd name="connsiteY7" fmla="*/ 576603 h 6210629"/>
              <a:gd name="connsiteX8" fmla="*/ 3916 w 5210147"/>
              <a:gd name="connsiteY8" fmla="*/ 573044 h 6210629"/>
              <a:gd name="connsiteX9" fmla="*/ 933918 w 5210147"/>
              <a:gd name="connsiteY9" fmla="*/ 39494 h 621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10147" h="6210629">
                <a:moveTo>
                  <a:pt x="1058223" y="0"/>
                </a:moveTo>
                <a:lnTo>
                  <a:pt x="3003078" y="0"/>
                </a:lnTo>
                <a:lnTo>
                  <a:pt x="3266657" y="96471"/>
                </a:lnTo>
                <a:cubicBezTo>
                  <a:pt x="4408765" y="579542"/>
                  <a:pt x="5210147" y="1710443"/>
                  <a:pt x="5210147" y="3028517"/>
                </a:cubicBezTo>
                <a:cubicBezTo>
                  <a:pt x="5210147" y="4785949"/>
                  <a:pt x="3785467" y="6210629"/>
                  <a:pt x="2028035" y="6210629"/>
                </a:cubicBezTo>
                <a:cubicBezTo>
                  <a:pt x="1259159" y="6210629"/>
                  <a:pt x="553973" y="5937936"/>
                  <a:pt x="3916" y="5483989"/>
                </a:cubicBezTo>
                <a:lnTo>
                  <a:pt x="0" y="5480430"/>
                </a:lnTo>
                <a:lnTo>
                  <a:pt x="0" y="576603"/>
                </a:lnTo>
                <a:lnTo>
                  <a:pt x="3916" y="573044"/>
                </a:lnTo>
                <a:cubicBezTo>
                  <a:pt x="278945" y="346070"/>
                  <a:pt x="592755" y="164410"/>
                  <a:pt x="933918" y="394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8" name="Picture 4" descr="Resultado de imagen de Ejemplo compresion de archivos zip">
            <a:extLst>
              <a:ext uri="{FF2B5EF4-FFF2-40B4-BE49-F238E27FC236}">
                <a16:creationId xmlns:a16="http://schemas.microsoft.com/office/drawing/2014/main" id="{766C3815-0512-4E66-B5CF-626981592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41" y="1595262"/>
            <a:ext cx="3440610" cy="2853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441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escena, sala, galería, interior&#10;&#10;Descripción generada automáticamente">
            <a:extLst>
              <a:ext uri="{FF2B5EF4-FFF2-40B4-BE49-F238E27FC236}">
                <a16:creationId xmlns:a16="http://schemas.microsoft.com/office/drawing/2014/main" id="{4BC9C59F-8E80-409A-A4EA-6EAA2410D2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9" b="774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1174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suelo, edificio&#10;&#10;Descripción generada automáticamente">
            <a:extLst>
              <a:ext uri="{FF2B5EF4-FFF2-40B4-BE49-F238E27FC236}">
                <a16:creationId xmlns:a16="http://schemas.microsoft.com/office/drawing/2014/main" id="{42DF78A6-57F4-47FD-A790-90845C4602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10" b="679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842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3BB5D57-6178-4F62-B472-0312F6D95A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D3A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 descr="Imagen que contiene dibujo, colorido&#10;&#10;Descripción generada automáticamente">
            <a:extLst>
              <a:ext uri="{FF2B5EF4-FFF2-40B4-BE49-F238E27FC236}">
                <a16:creationId xmlns:a16="http://schemas.microsoft.com/office/drawing/2014/main" id="{44A2EC9D-5A31-4644-AA0F-0995EBD270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38" r="1" b="1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C61BD32-7542-4D52-BA5A-3ADE869BF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874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foto, texto, mesa, interior&#10;&#10;Descripción generada automáticamente">
            <a:extLst>
              <a:ext uri="{FF2B5EF4-FFF2-40B4-BE49-F238E27FC236}">
                <a16:creationId xmlns:a16="http://schemas.microsoft.com/office/drawing/2014/main" id="{5B786379-7DD7-4532-A52A-835BB3779C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7" b="657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364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interior, pared, mesa, suelo&#10;&#10;Descripción generada automáticamente">
            <a:extLst>
              <a:ext uri="{FF2B5EF4-FFF2-40B4-BE49-F238E27FC236}">
                <a16:creationId xmlns:a16="http://schemas.microsoft.com/office/drawing/2014/main" id="{BFD9E853-06E8-4259-8ED7-09839FA077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3" b="1808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363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edificio, colorido&#10;&#10;Descripción generada automáticamente">
            <a:extLst>
              <a:ext uri="{FF2B5EF4-FFF2-40B4-BE49-F238E27FC236}">
                <a16:creationId xmlns:a16="http://schemas.microsoft.com/office/drawing/2014/main" id="{B7380A56-5FAE-421A-8573-2D47B15B14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87" b="22461"/>
          <a:stretch/>
        </p:blipFill>
        <p:spPr>
          <a:xfrm>
            <a:off x="1" y="10"/>
            <a:ext cx="11862435" cy="6857990"/>
          </a:xfrm>
          <a:custGeom>
            <a:avLst/>
            <a:gdLst>
              <a:gd name="connsiteX0" fmla="*/ 0 w 11862435"/>
              <a:gd name="connsiteY0" fmla="*/ 0 h 6858000"/>
              <a:gd name="connsiteX1" fmla="*/ 2537458 w 11862435"/>
              <a:gd name="connsiteY1" fmla="*/ 0 h 6858000"/>
              <a:gd name="connsiteX2" fmla="*/ 3074669 w 11862435"/>
              <a:gd name="connsiteY2" fmla="*/ 0 h 6858000"/>
              <a:gd name="connsiteX3" fmla="*/ 3784383 w 11862435"/>
              <a:gd name="connsiteY3" fmla="*/ 0 h 6858000"/>
              <a:gd name="connsiteX4" fmla="*/ 8686282 w 11862435"/>
              <a:gd name="connsiteY4" fmla="*/ 0 h 6858000"/>
              <a:gd name="connsiteX5" fmla="*/ 11862435 w 11862435"/>
              <a:gd name="connsiteY5" fmla="*/ 6857999 h 6858000"/>
              <a:gd name="connsiteX6" fmla="*/ 5896483 w 11862435"/>
              <a:gd name="connsiteY6" fmla="*/ 6857999 h 6858000"/>
              <a:gd name="connsiteX7" fmla="*/ 5896483 w 11862435"/>
              <a:gd name="connsiteY7" fmla="*/ 6858000 h 6858000"/>
              <a:gd name="connsiteX8" fmla="*/ 3074669 w 11862435"/>
              <a:gd name="connsiteY8" fmla="*/ 6858000 h 6858000"/>
              <a:gd name="connsiteX9" fmla="*/ 2537458 w 11862435"/>
              <a:gd name="connsiteY9" fmla="*/ 6858000 h 6858000"/>
              <a:gd name="connsiteX10" fmla="*/ 0 w 11862435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2435" h="6858000">
                <a:moveTo>
                  <a:pt x="0" y="0"/>
                </a:moveTo>
                <a:lnTo>
                  <a:pt x="2537458" y="0"/>
                </a:lnTo>
                <a:lnTo>
                  <a:pt x="3074669" y="0"/>
                </a:lnTo>
                <a:lnTo>
                  <a:pt x="3784383" y="0"/>
                </a:lnTo>
                <a:lnTo>
                  <a:pt x="8686282" y="0"/>
                </a:lnTo>
                <a:lnTo>
                  <a:pt x="11862435" y="6857999"/>
                </a:lnTo>
                <a:lnTo>
                  <a:pt x="5896483" y="6857999"/>
                </a:lnTo>
                <a:lnTo>
                  <a:pt x="5896483" y="6858000"/>
                </a:lnTo>
                <a:lnTo>
                  <a:pt x="3074669" y="6858000"/>
                </a:lnTo>
                <a:lnTo>
                  <a:pt x="253745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4D1609B-102A-4C77-86A2-ACB29FB96D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7839950" y="0"/>
            <a:ext cx="4352050" cy="6858478"/>
          </a:xfrm>
          <a:custGeom>
            <a:avLst/>
            <a:gdLst>
              <a:gd name="connsiteX0" fmla="*/ 4352050 w 4352050"/>
              <a:gd name="connsiteY0" fmla="*/ 6858478 h 6858478"/>
              <a:gd name="connsiteX1" fmla="*/ 0 w 4352050"/>
              <a:gd name="connsiteY1" fmla="*/ 6858478 h 6858478"/>
              <a:gd name="connsiteX2" fmla="*/ 0 w 4352050"/>
              <a:gd name="connsiteY2" fmla="*/ 0 h 6858478"/>
              <a:gd name="connsiteX3" fmla="*/ 103870 w 4352050"/>
              <a:gd name="connsiteY3" fmla="*/ 0 h 6858478"/>
              <a:gd name="connsiteX4" fmla="*/ 1170098 w 4352050"/>
              <a:gd name="connsiteY4" fmla="*/ 0 h 6858478"/>
              <a:gd name="connsiteX5" fmla="*/ 1175675 w 4352050"/>
              <a:gd name="connsiteY5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2050" h="6858478">
                <a:moveTo>
                  <a:pt x="4352050" y="6858478"/>
                </a:moveTo>
                <a:lnTo>
                  <a:pt x="0" y="6858478"/>
                </a:lnTo>
                <a:lnTo>
                  <a:pt x="0" y="0"/>
                </a:lnTo>
                <a:lnTo>
                  <a:pt x="103870" y="0"/>
                </a:lnTo>
                <a:lnTo>
                  <a:pt x="1170098" y="0"/>
                </a:lnTo>
                <a:lnTo>
                  <a:pt x="1175675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651F706-C94E-46D4-BAAE-BAFD1AD97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8667950" y="0"/>
            <a:ext cx="3524051" cy="6858478"/>
          </a:xfrm>
          <a:custGeom>
            <a:avLst/>
            <a:gdLst>
              <a:gd name="connsiteX0" fmla="*/ 3524051 w 3524051"/>
              <a:gd name="connsiteY0" fmla="*/ 6858478 h 6858478"/>
              <a:gd name="connsiteX1" fmla="*/ 0 w 3524051"/>
              <a:gd name="connsiteY1" fmla="*/ 6858478 h 6858478"/>
              <a:gd name="connsiteX2" fmla="*/ 0 w 3524051"/>
              <a:gd name="connsiteY2" fmla="*/ 0 h 6858478"/>
              <a:gd name="connsiteX3" fmla="*/ 342099 w 3524051"/>
              <a:gd name="connsiteY3" fmla="*/ 0 h 6858478"/>
              <a:gd name="connsiteX4" fmla="*/ 347676 w 3524051"/>
              <a:gd name="connsiteY4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4051" h="6858478">
                <a:moveTo>
                  <a:pt x="3524051" y="6858478"/>
                </a:moveTo>
                <a:lnTo>
                  <a:pt x="0" y="6858478"/>
                </a:lnTo>
                <a:lnTo>
                  <a:pt x="0" y="0"/>
                </a:lnTo>
                <a:lnTo>
                  <a:pt x="342099" y="0"/>
                </a:lnTo>
                <a:lnTo>
                  <a:pt x="347676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560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1B7F24F-6480-4116-9E39-A42854570679}"/>
              </a:ext>
            </a:extLst>
          </p:cNvPr>
          <p:cNvSpPr/>
          <p:nvPr/>
        </p:nvSpPr>
        <p:spPr>
          <a:xfrm>
            <a:off x="565480" y="213000"/>
            <a:ext cx="11072337" cy="163121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defTabSz="896938">
              <a:spcBef>
                <a:spcPts val="600"/>
              </a:spcBef>
              <a:spcAft>
                <a:spcPts val="600"/>
              </a:spcAft>
            </a:pPr>
            <a:r>
              <a:rPr lang="es-CO" sz="24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Una </a:t>
            </a:r>
            <a:r>
              <a:rPr lang="es-CO" sz="2800" b="1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galería de arte</a:t>
            </a:r>
            <a:r>
              <a:rPr lang="es-CO" sz="28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o </a:t>
            </a:r>
            <a:r>
              <a:rPr lang="es-CO" sz="2800" b="1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museo de arte</a:t>
            </a:r>
            <a:r>
              <a:rPr lang="es-CO" sz="24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es un espacio para la exhibición y promoción del </a:t>
            </a:r>
            <a:r>
              <a:rPr lang="es-CO" sz="2400" dirty="0">
                <a:solidFill>
                  <a:srgbClr val="0B008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 tooltip="Arte"/>
              </a:rPr>
              <a:t>arte</a:t>
            </a:r>
            <a:r>
              <a:rPr lang="es-CO" sz="24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especialmente del </a:t>
            </a:r>
            <a:r>
              <a:rPr lang="es-CO" sz="2400" dirty="0">
                <a:solidFill>
                  <a:srgbClr val="0B008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Artes visuales y diseño"/>
              </a:rPr>
              <a:t>arte visual</a:t>
            </a:r>
            <a:r>
              <a:rPr lang="es-CO" sz="24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y principalmente </a:t>
            </a:r>
            <a:r>
              <a:rPr lang="es-CO" sz="2400" dirty="0">
                <a:solidFill>
                  <a:srgbClr val="0B008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 tooltip="Pintura"/>
              </a:rPr>
              <a:t>pintura</a:t>
            </a:r>
            <a:r>
              <a:rPr lang="es-CO" sz="24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y </a:t>
            </a:r>
            <a:r>
              <a:rPr lang="es-CO" sz="2400" dirty="0">
                <a:solidFill>
                  <a:srgbClr val="0B008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5" tooltip="Escultura"/>
              </a:rPr>
              <a:t>escultura</a:t>
            </a:r>
            <a:r>
              <a:rPr lang="es-CO" sz="24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de forma similar a un </a:t>
            </a:r>
            <a:r>
              <a:rPr lang="es-CO" sz="2400" dirty="0">
                <a:solidFill>
                  <a:srgbClr val="0B008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6" tooltip="Museo"/>
              </a:rPr>
              <a:t>museo</a:t>
            </a:r>
            <a:r>
              <a:rPr lang="es-CO" sz="24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es-CO" sz="2400" dirty="0">
                <a:solidFill>
                  <a:srgbClr val="0B008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7" tooltip="Pinacoteca"/>
              </a:rPr>
              <a:t>pinacoteca</a:t>
            </a:r>
            <a:r>
              <a:rPr lang="es-CO" sz="24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s-CO" sz="2400" dirty="0">
                <a:solidFill>
                  <a:srgbClr val="0B008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8" tooltip="Gliptoteca"/>
              </a:rPr>
              <a:t>gliptoteca</a:t>
            </a:r>
            <a:r>
              <a:rPr lang="es-CO" sz="2400" dirty="0">
                <a:solidFill>
                  <a:srgbClr val="25252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etc.)</a:t>
            </a:r>
            <a:endParaRPr lang="es-CO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Resultado de imagen de galeria de arte">
            <a:extLst>
              <a:ext uri="{FF2B5EF4-FFF2-40B4-BE49-F238E27FC236}">
                <a16:creationId xmlns:a16="http://schemas.microsoft.com/office/drawing/2014/main" id="{5E9EEF88-F169-47C4-9A8C-CDCE7E9B8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995" y="2320860"/>
            <a:ext cx="7445980" cy="399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446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techo, interior, escena, galería&#10;&#10;Descripción generada automáticamente">
            <a:extLst>
              <a:ext uri="{FF2B5EF4-FFF2-40B4-BE49-F238E27FC236}">
                <a16:creationId xmlns:a16="http://schemas.microsoft.com/office/drawing/2014/main" id="{425D2DA7-5E9E-4377-B95F-73BF58B808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9" b="1115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508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3BB5D57-6178-4F62-B472-0312F6D95A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E53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 descr="Imagen que contiene interior, techo, pared, suelo&#10;&#10;Descripción generada automáticamente">
            <a:extLst>
              <a:ext uri="{FF2B5EF4-FFF2-40B4-BE49-F238E27FC236}">
                <a16:creationId xmlns:a16="http://schemas.microsoft.com/office/drawing/2014/main" id="{53118274-2BAF-492E-8831-8296B00EA0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4063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C61BD32-7542-4D52-BA5A-3ADE869BF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864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03E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 descr="Imagen que contiene interior, techo, pared, suelo&#10;&#10;Descripción generada automáticamente">
            <a:extLst>
              <a:ext uri="{FF2B5EF4-FFF2-40B4-BE49-F238E27FC236}">
                <a16:creationId xmlns:a16="http://schemas.microsoft.com/office/drawing/2014/main" id="{1F41FA42-952B-43D9-A599-5DC90A79C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488" y="643467"/>
            <a:ext cx="8315023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94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3BB5D57-6178-4F62-B472-0312F6D95A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E4E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 descr="Imagen que contiene suelo, escena, sala, techo&#10;&#10;Descripción generada automáticamente">
            <a:extLst>
              <a:ext uri="{FF2B5EF4-FFF2-40B4-BE49-F238E27FC236}">
                <a16:creationId xmlns:a16="http://schemas.microsoft.com/office/drawing/2014/main" id="{36CAB818-17A0-4DA8-AA19-FC0EB12EEC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3" r="1" b="3028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C61BD32-7542-4D52-BA5A-3ADE869BF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3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3000"/>
                <a:satMod val="150000"/>
                <a:shade val="98000"/>
                <a:lumMod val="102000"/>
              </a:schemeClr>
            </a:gs>
            <a:gs pos="50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2509F26-B5DC-4BA7-B476-4CB044237A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103EB1-B135-4526-B883-33228FC27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80000">
            <a:off x="815340" y="683404"/>
            <a:ext cx="10561320" cy="5404104"/>
          </a:xfrm>
          <a:prstGeom prst="rect">
            <a:avLst/>
          </a:prstGeom>
          <a:solidFill>
            <a:srgbClr val="FFFFFF"/>
          </a:solidFill>
          <a:ln w="3175" cap="sq" cmpd="thinThick">
            <a:solidFill>
              <a:srgbClr val="DDDDDD"/>
            </a:solidFill>
            <a:miter lim="800000"/>
          </a:ln>
          <a:effectLst>
            <a:outerShdw blurRad="2667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pic>
        <p:nvPicPr>
          <p:cNvPr id="3" name="Imagen 2" descr="Imagen que contiene suelo, escena, sala, galería&#10;&#10;Descripción generada automáticamente">
            <a:extLst>
              <a:ext uri="{FF2B5EF4-FFF2-40B4-BE49-F238E27FC236}">
                <a16:creationId xmlns:a16="http://schemas.microsoft.com/office/drawing/2014/main" id="{C67A5F4F-3E1E-4CA9-A562-0F06B45A86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63" r="1" b="17476"/>
          <a:stretch/>
        </p:blipFill>
        <p:spPr>
          <a:xfrm rot="21480000">
            <a:off x="1137837" y="1003258"/>
            <a:ext cx="9916327" cy="476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796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FF99BD-075F-4761-A995-6FC574BD2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B21A54-9BA3-4EA9-B460-5A829ADD9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A8F714-B9D8-488A-8CCA-E9948FF91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 descr="Imagen que contiene interior, techo, pared, escena&#10;&#10;Descripción generada automáticamente">
            <a:extLst>
              <a:ext uri="{FF2B5EF4-FFF2-40B4-BE49-F238E27FC236}">
                <a16:creationId xmlns:a16="http://schemas.microsoft.com/office/drawing/2014/main" id="{9A54BA7F-D987-4AC5-9FE5-0ACB208AB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842" y="1123527"/>
            <a:ext cx="8186311" cy="4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853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suelo, edificio, interior&#10;&#10;Descripción generada automáticamente">
            <a:extLst>
              <a:ext uri="{FF2B5EF4-FFF2-40B4-BE49-F238E27FC236}">
                <a16:creationId xmlns:a16="http://schemas.microsoft.com/office/drawing/2014/main" id="{1FCE9D9B-F885-4849-9941-6D2C032D46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5" r="3535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5226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</Words>
  <Application>Microsoft Office PowerPoint</Application>
  <PresentationFormat>Panorámica</PresentationFormat>
  <Paragraphs>2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Impact</vt:lpstr>
      <vt:lpstr>Tema de Office</vt:lpstr>
      <vt:lpstr>COMPRESIÓN DE ARCHIVOS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COMPRESIÓN DE ARCHIVOS </dc:title>
  <dc:creator>Julio César Castillo</dc:creator>
  <cp:lastModifiedBy>Julio César Castillo</cp:lastModifiedBy>
  <cp:revision>4</cp:revision>
  <dcterms:created xsi:type="dcterms:W3CDTF">2019-01-15T17:29:47Z</dcterms:created>
  <dcterms:modified xsi:type="dcterms:W3CDTF">2019-01-15T17:45:10Z</dcterms:modified>
</cp:coreProperties>
</file>